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6" r:id="rId2"/>
    <p:sldId id="257" r:id="rId3"/>
    <p:sldId id="258" r:id="rId4"/>
    <p:sldId id="259" r:id="rId5"/>
    <p:sldId id="275" r:id="rId6"/>
    <p:sldId id="260" r:id="rId7"/>
    <p:sldId id="312" r:id="rId8"/>
    <p:sldId id="309" r:id="rId9"/>
    <p:sldId id="315" r:id="rId10"/>
    <p:sldId id="316" r:id="rId11"/>
    <p:sldId id="265" r:id="rId12"/>
    <p:sldId id="266" r:id="rId13"/>
    <p:sldId id="272" r:id="rId14"/>
    <p:sldId id="274" r:id="rId15"/>
    <p:sldId id="273" r:id="rId16"/>
    <p:sldId id="352" r:id="rId17"/>
    <p:sldId id="269" r:id="rId18"/>
    <p:sldId id="307" r:id="rId19"/>
    <p:sldId id="308" r:id="rId20"/>
    <p:sldId id="349" r:id="rId21"/>
    <p:sldId id="346" r:id="rId22"/>
    <p:sldId id="345" r:id="rId23"/>
    <p:sldId id="342" r:id="rId24"/>
    <p:sldId id="339" r:id="rId25"/>
    <p:sldId id="336" r:id="rId26"/>
    <p:sldId id="337" r:id="rId27"/>
    <p:sldId id="335" r:id="rId28"/>
    <p:sldId id="332" r:id="rId29"/>
    <p:sldId id="331" r:id="rId30"/>
    <p:sldId id="330" r:id="rId31"/>
    <p:sldId id="328" r:id="rId32"/>
    <p:sldId id="329" r:id="rId33"/>
    <p:sldId id="327" r:id="rId34"/>
    <p:sldId id="326" r:id="rId35"/>
    <p:sldId id="324" r:id="rId36"/>
    <p:sldId id="323" r:id="rId37"/>
    <p:sldId id="322" r:id="rId38"/>
    <p:sldId id="292" r:id="rId39"/>
    <p:sldId id="353" r:id="rId40"/>
    <p:sldId id="354" r:id="rId41"/>
    <p:sldId id="297" r:id="rId42"/>
    <p:sldId id="294" r:id="rId43"/>
    <p:sldId id="304" r:id="rId44"/>
    <p:sldId id="306" r:id="rId45"/>
    <p:sldId id="305" r:id="rId46"/>
    <p:sldId id="295" r:id="rId47"/>
    <p:sldId id="296" r:id="rId48"/>
    <p:sldId id="298" r:id="rId49"/>
    <p:sldId id="299" r:id="rId50"/>
    <p:sldId id="300" r:id="rId51"/>
    <p:sldId id="301" r:id="rId52"/>
    <p:sldId id="302" r:id="rId53"/>
    <p:sldId id="303" r:id="rId5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86" autoAdjust="0"/>
    <p:restoredTop sz="94660"/>
  </p:normalViewPr>
  <p:slideViewPr>
    <p:cSldViewPr>
      <p:cViewPr varScale="1">
        <p:scale>
          <a:sx n="71" d="100"/>
          <a:sy n="71" d="100"/>
        </p:scale>
        <p:origin x="-153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52A7B8-46FC-4E4D-BCED-005941BB9A9F}" type="datetimeFigureOut">
              <a:rPr lang="ru-RU" smtClean="0"/>
              <a:pPr/>
              <a:t>20.04.2023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C9DB65-9B41-4CCD-A422-0E7084E12D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04857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9DB65-9B41-4CCD-A422-0E7084E12DA6}" type="slidenum">
              <a:rPr lang="ru-RU" smtClean="0"/>
              <a:pPr/>
              <a:t>46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53464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88640"/>
            <a:ext cx="9351963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3352482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5416"/>
            <a:ext cx="916834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04664"/>
            <a:ext cx="184731" cy="10064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899592" y="-179828"/>
            <a:ext cx="67334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 smtClean="0">
                <a:latin typeface="Arial" pitchFamily="34" charset="0"/>
                <a:cs typeface="Arial" pitchFamily="34" charset="0"/>
              </a:rPr>
              <a:t>Утев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Егор Филиппович</a:t>
            </a:r>
          </a:p>
          <a:p>
            <a:pPr algn="ctr"/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64088" y="1628800"/>
            <a:ext cx="28083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Уроженец </a:t>
            </a:r>
          </a:p>
          <a:p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с.Архангельского.</a:t>
            </a:r>
            <a:r>
              <a:rPr lang="ru-RU" sz="2400" dirty="0" err="1" smtClean="0"/>
              <a:t>Рядовой</a:t>
            </a:r>
            <a:r>
              <a:rPr lang="ru-RU" sz="2400" dirty="0" smtClean="0"/>
              <a:t>.</a:t>
            </a:r>
          </a:p>
          <a:p>
            <a:r>
              <a:rPr lang="ru-RU" sz="2400" dirty="0" smtClean="0"/>
              <a:t>Пропал </a:t>
            </a:r>
            <a:r>
              <a:rPr lang="ru-RU" sz="2400" dirty="0"/>
              <a:t>без вести </a:t>
            </a:r>
            <a:endParaRPr lang="ru-RU" sz="2400" dirty="0" smtClean="0"/>
          </a:p>
          <a:p>
            <a:r>
              <a:rPr lang="ru-RU" sz="2400" dirty="0" smtClean="0"/>
              <a:t>в марте 1944 г.</a:t>
            </a:r>
          </a:p>
          <a:p>
            <a:r>
              <a:rPr lang="ru-RU" sz="2400" dirty="0" smtClean="0"/>
              <a:t> 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10" descr="Утев Егор Филиппович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195" r="9785"/>
          <a:stretch/>
        </p:blipFill>
        <p:spPr bwMode="auto">
          <a:xfrm>
            <a:off x="526210" y="658243"/>
            <a:ext cx="4117797" cy="567900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</p:spTree>
    <p:extLst>
      <p:ext uri="{BB962C8B-B14F-4D97-AF65-F5344CB8AC3E}">
        <p14:creationId xmlns="" xmlns:p14="http://schemas.microsoft.com/office/powerpoint/2010/main" val="1864698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404664"/>
            <a:ext cx="184731" cy="590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13" r="1887"/>
          <a:stretch/>
        </p:blipFill>
        <p:spPr>
          <a:xfrm>
            <a:off x="0" y="27282"/>
            <a:ext cx="9316759" cy="6830717"/>
          </a:xfrm>
          <a:prstGeom prst="rect">
            <a:avLst/>
          </a:prstGeom>
        </p:spPr>
      </p:pic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634863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41" y="0"/>
            <a:ext cx="916834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04664"/>
            <a:ext cx="184731" cy="10064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279435" y="112276"/>
            <a:ext cx="5267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Герой Советского Союза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699546"/>
            <a:ext cx="4154527" cy="584042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TextBox 7"/>
          <p:cNvSpPr txBox="1"/>
          <p:nvPr/>
        </p:nvSpPr>
        <p:spPr>
          <a:xfrm>
            <a:off x="5580112" y="871667"/>
            <a:ext cx="25202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 smtClean="0">
                <a:latin typeface="Arial" pitchFamily="34" charset="0"/>
                <a:cs typeface="Arial" pitchFamily="34" charset="0"/>
              </a:rPr>
              <a:t>Вотинов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err="1" smtClean="0">
                <a:latin typeface="Arial" pitchFamily="34" charset="0"/>
                <a:cs typeface="Arial" pitchFamily="34" charset="0"/>
              </a:rPr>
              <a:t>Африкан</a:t>
            </a:r>
            <a:endParaRPr lang="ru-RU" sz="32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Иванович</a:t>
            </a:r>
          </a:p>
          <a:p>
            <a:pPr algn="ctr"/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84373" y="3084750"/>
            <a:ext cx="4251228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Уроженец п.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Майкор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Старший сержант.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Награжден орденом Ленина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медалью «Золотая Звезда»,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орденом Славы 3 ст.,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орденом Красной Звезды.</a:t>
            </a:r>
          </a:p>
          <a:p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267547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41" y="0"/>
            <a:ext cx="916834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04664"/>
            <a:ext cx="184731" cy="10064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279435" y="112276"/>
            <a:ext cx="5267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Герой Советского Союза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19973"/>
            <a:ext cx="4154527" cy="55298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TextBox 7"/>
          <p:cNvSpPr txBox="1"/>
          <p:nvPr/>
        </p:nvSpPr>
        <p:spPr>
          <a:xfrm>
            <a:off x="5580112" y="871667"/>
            <a:ext cx="28083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 smtClean="0">
                <a:latin typeface="Arial" pitchFamily="34" charset="0"/>
                <a:cs typeface="Arial" pitchFamily="34" charset="0"/>
              </a:rPr>
              <a:t>Колыхматов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Федор Антонович</a:t>
            </a:r>
          </a:p>
          <a:p>
            <a:pPr algn="ctr"/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84373" y="3084750"/>
            <a:ext cx="4251228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Уроженец д. Стрижи </a:t>
            </a:r>
          </a:p>
          <a:p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Харинского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с/с.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Старший сержант.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Награжден орденом Ленина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медалью «Золотая Звезда»,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орденом Отечественной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войны 1 ст. ст.,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медалью « За отвагу».</a:t>
            </a:r>
          </a:p>
          <a:p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597185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41" y="20839"/>
            <a:ext cx="916834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04664"/>
            <a:ext cx="184731" cy="10064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279435" y="112276"/>
            <a:ext cx="5267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Герой Советского Союза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75620"/>
            <a:ext cx="4094243" cy="56742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TextBox 7"/>
          <p:cNvSpPr txBox="1"/>
          <p:nvPr/>
        </p:nvSpPr>
        <p:spPr>
          <a:xfrm>
            <a:off x="4913067" y="764705"/>
            <a:ext cx="390740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 smtClean="0">
                <a:latin typeface="Arial" pitchFamily="34" charset="0"/>
                <a:cs typeface="Arial" pitchFamily="34" charset="0"/>
              </a:rPr>
              <a:t>Ошмарин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Иван Константинович</a:t>
            </a:r>
          </a:p>
          <a:p>
            <a:pPr algn="ctr"/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13292" y="2708920"/>
            <a:ext cx="4311758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Уроженец д. Потапова</a:t>
            </a:r>
          </a:p>
          <a:p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Юсьвинского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района.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Старший сержант.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Награжден орденом Ленина,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медалью «Золотая Звезда»,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медалью « За отвагу».</a:t>
            </a:r>
          </a:p>
          <a:p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748650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41" y="0"/>
            <a:ext cx="916834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04664"/>
            <a:ext cx="184731" cy="10064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279435" y="112276"/>
            <a:ext cx="5267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Герой Советского Союза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53" y="764704"/>
            <a:ext cx="3581164" cy="575706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TextBox 7"/>
          <p:cNvSpPr txBox="1"/>
          <p:nvPr/>
        </p:nvSpPr>
        <p:spPr>
          <a:xfrm>
            <a:off x="5076056" y="871666"/>
            <a:ext cx="28083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 smtClean="0">
                <a:latin typeface="Arial" pitchFamily="34" charset="0"/>
                <a:cs typeface="Arial" pitchFamily="34" charset="0"/>
              </a:rPr>
              <a:t>Утев</a:t>
            </a:r>
            <a:endParaRPr lang="ru-RU" sz="32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Егор</a:t>
            </a:r>
          </a:p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Васильевич</a:t>
            </a:r>
          </a:p>
          <a:p>
            <a:pPr algn="ctr"/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0" y="2780928"/>
            <a:ext cx="4311758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Уроженец д. Петухово</a:t>
            </a:r>
          </a:p>
          <a:p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Антипинского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с/с.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Гвардии ефрейтор.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Награжден орденом Ленина,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медалью «Золотая Звезда».</a:t>
            </a:r>
          </a:p>
          <a:p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519119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41" y="0"/>
            <a:ext cx="916834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04664"/>
            <a:ext cx="184731" cy="10064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92364" y="112276"/>
            <a:ext cx="8872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smtClean="0">
                <a:latin typeface="Arial" pitchFamily="34" charset="0"/>
                <a:cs typeface="Arial" pitchFamily="34" charset="0"/>
              </a:rPr>
              <a:t>Достоин 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присвоения звания «Герой Советского Союза»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76056" y="871666"/>
            <a:ext cx="28083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 smtClean="0">
                <a:latin typeface="Arial" pitchFamily="34" charset="0"/>
                <a:cs typeface="Arial" pitchFamily="34" charset="0"/>
              </a:rPr>
              <a:t>Баяндин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Петр Алексеевич</a:t>
            </a:r>
          </a:p>
          <a:p>
            <a:pPr algn="ctr"/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0" y="2636912"/>
            <a:ext cx="417139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Уроженец д.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Рудаково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Антипинского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с/с.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Капитан.</a:t>
            </a:r>
          </a:p>
          <a:p>
            <a:r>
              <a:rPr lang="ru-RU" sz="2400" dirty="0">
                <a:latin typeface="Arial" pitchFamily="34" charset="0"/>
                <a:cs typeface="Arial" pitchFamily="34" charset="0"/>
              </a:rPr>
              <a:t>орденами Красной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Звезды, 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(Красного Знамени,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Отечественной войны I ст.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19" y="1196752"/>
            <a:ext cx="4222031" cy="471757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1801653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70"/>
            <a:ext cx="916834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04664"/>
            <a:ext cx="184731" cy="10064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84731" y="158441"/>
            <a:ext cx="876250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>
                <a:latin typeface="Arial" pitchFamily="34" charset="0"/>
                <a:cs typeface="Arial" pitchFamily="34" charset="0"/>
              </a:rPr>
              <a:t>Достоин присвоения звания «Герой Советского Союза»</a:t>
            </a:r>
            <a:endParaRPr lang="ru-RU" sz="2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04248" y="1772816"/>
            <a:ext cx="252028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dirty="0" smtClean="0">
                <a:latin typeface="Arial" pitchFamily="34" charset="0"/>
                <a:cs typeface="Arial" pitchFamily="34" charset="0"/>
              </a:rPr>
              <a:t>Наградные листы</a:t>
            </a:r>
          </a:p>
          <a:p>
            <a:pPr algn="ctr"/>
            <a:r>
              <a:rPr lang="ru-RU" sz="2600" dirty="0" smtClean="0">
                <a:latin typeface="Arial" pitchFamily="34" charset="0"/>
                <a:cs typeface="Arial" pitchFamily="34" charset="0"/>
              </a:rPr>
              <a:t> от </a:t>
            </a:r>
          </a:p>
          <a:p>
            <a:pPr algn="ctr"/>
            <a:r>
              <a:rPr lang="ru-RU" sz="2600" dirty="0" smtClean="0">
                <a:latin typeface="Arial" pitchFamily="34" charset="0"/>
                <a:cs typeface="Arial" pitchFamily="34" charset="0"/>
              </a:rPr>
              <a:t>28 октября 1944 г. и </a:t>
            </a:r>
          </a:p>
          <a:p>
            <a:pPr algn="ctr"/>
            <a:r>
              <a:rPr lang="ru-RU" sz="2600" dirty="0" smtClean="0">
                <a:latin typeface="Arial" pitchFamily="34" charset="0"/>
                <a:cs typeface="Arial" pitchFamily="34" charset="0"/>
              </a:rPr>
              <a:t>13 декабря</a:t>
            </a:r>
          </a:p>
          <a:p>
            <a:pPr algn="ctr"/>
            <a:r>
              <a:rPr lang="ru-RU" sz="2600" dirty="0" smtClean="0">
                <a:latin typeface="Arial" pitchFamily="34" charset="0"/>
                <a:cs typeface="Arial" pitchFamily="34" charset="0"/>
              </a:rPr>
              <a:t>1944г. </a:t>
            </a:r>
            <a:endParaRPr lang="ru-RU" sz="2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" y="1009429"/>
            <a:ext cx="3952875" cy="571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543" y="1052736"/>
            <a:ext cx="4257462" cy="5689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4963260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3" y="0"/>
            <a:ext cx="916834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04664"/>
            <a:ext cx="184731" cy="10064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100815" y="170233"/>
            <a:ext cx="51073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Орден </a:t>
            </a:r>
            <a:r>
              <a:rPr lang="ru-RU" sz="2600" b="1" smtClean="0">
                <a:latin typeface="Arial" pitchFamily="34" charset="0"/>
                <a:cs typeface="Arial" pitchFamily="34" charset="0"/>
              </a:rPr>
              <a:t>СЛАВЫ  </a:t>
            </a:r>
            <a:r>
              <a:rPr lang="en-US" sz="2600" b="1" smtClean="0">
                <a:latin typeface="Arial" pitchFamily="34" charset="0"/>
                <a:cs typeface="Arial" pitchFamily="34" charset="0"/>
              </a:rPr>
              <a:t>I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II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III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степени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358" t="-5635" r="11649" b="5635"/>
          <a:stretch/>
        </p:blipFill>
        <p:spPr bwMode="auto">
          <a:xfrm>
            <a:off x="1475656" y="476672"/>
            <a:ext cx="6357668" cy="597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8751683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9" y="0"/>
            <a:ext cx="916834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04664"/>
            <a:ext cx="184731" cy="10064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725987" y="1014864"/>
            <a:ext cx="340953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 smtClean="0">
                <a:latin typeface="Arial" pitchFamily="34" charset="0"/>
                <a:cs typeface="Arial" pitchFamily="34" charset="0"/>
              </a:rPr>
              <a:t>Нешатаев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Николай </a:t>
            </a:r>
          </a:p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Александрович</a:t>
            </a:r>
          </a:p>
          <a:p>
            <a:pPr algn="ctr"/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83968" y="3068960"/>
            <a:ext cx="431294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Уроженец с. Архангельское.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Разведчик.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Кавалер двух орденов 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Красной звезды и 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Ордена Славы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III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ст.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Погиб при выполнении 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очередного задания.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 descr="Нешатаев Николай Александрович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431" r="13235"/>
          <a:stretch/>
        </p:blipFill>
        <p:spPr bwMode="auto">
          <a:xfrm>
            <a:off x="414068" y="1123098"/>
            <a:ext cx="3364302" cy="49246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0" name="TextBox 9"/>
          <p:cNvSpPr txBox="1"/>
          <p:nvPr/>
        </p:nvSpPr>
        <p:spPr>
          <a:xfrm>
            <a:off x="1691680" y="118373"/>
            <a:ext cx="606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Солдатский орден Славы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52762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341302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3" y="-99392"/>
            <a:ext cx="916834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04664"/>
            <a:ext cx="184731" cy="10064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118373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 Герои Великой Отечественной войны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83008" y="1210709"/>
            <a:ext cx="35056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Климов </a:t>
            </a:r>
          </a:p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Степан Васильевич</a:t>
            </a:r>
          </a:p>
          <a:p>
            <a:pPr algn="ctr"/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80112" y="3405267"/>
            <a:ext cx="280570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Уроженец 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с. Архангельского.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Рядовой.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76" descr="Климов Степан Васильевич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71" y="1157123"/>
            <a:ext cx="4579511" cy="51170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22042155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7" y="-156188"/>
            <a:ext cx="916834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04664"/>
            <a:ext cx="184731" cy="10064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118373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 Герои Великой Отечественной войны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83008" y="1210709"/>
            <a:ext cx="35056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 smtClean="0">
                <a:latin typeface="Arial" pitchFamily="34" charset="0"/>
                <a:cs typeface="Arial" pitchFamily="34" charset="0"/>
              </a:rPr>
              <a:t>Нешатаев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Василий Александрович</a:t>
            </a:r>
          </a:p>
          <a:p>
            <a:pPr algn="ctr"/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71182" y="3405267"/>
            <a:ext cx="43064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Уроженец с. Архангельского.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Рядовой.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Умер 1985 г.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70" descr="Нешатаев Василий Александрович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783" r="7060"/>
          <a:stretch/>
        </p:blipFill>
        <p:spPr bwMode="auto">
          <a:xfrm>
            <a:off x="467544" y="1035590"/>
            <a:ext cx="3961549" cy="51980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10407600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3" y="-156188"/>
            <a:ext cx="916834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04664"/>
            <a:ext cx="184731" cy="10064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118373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 Герои Великой Отечественной войны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83008" y="1210709"/>
            <a:ext cx="35056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 smtClean="0">
                <a:latin typeface="Arial" pitchFamily="34" charset="0"/>
                <a:cs typeface="Arial" pitchFamily="34" charset="0"/>
              </a:rPr>
              <a:t>Нешатаев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Владимир Устинович</a:t>
            </a:r>
          </a:p>
          <a:p>
            <a:pPr algn="ctr"/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71182" y="3405267"/>
            <a:ext cx="42214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Уроженец с. Архангельского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Рядовой.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Умер от ран 5 мая 1942 г.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68" descr="Нешатаев Владимир Устинович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33" y="1124744"/>
            <a:ext cx="4468428" cy="4992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32127974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3" y="-99392"/>
            <a:ext cx="916834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04664"/>
            <a:ext cx="184731" cy="10064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118373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 Герои Великой Отечественной войны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99992" y="1034180"/>
            <a:ext cx="35056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 smtClean="0">
                <a:latin typeface="Arial" pitchFamily="34" charset="0"/>
                <a:cs typeface="Arial" pitchFamily="34" charset="0"/>
              </a:rPr>
              <a:t>Нешатаев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Максим Егорович</a:t>
            </a:r>
          </a:p>
          <a:p>
            <a:pPr algn="ctr"/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76056" y="3573016"/>
            <a:ext cx="28057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Уроженец 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с. Архангельского.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62" descr="Нешатаев Максим Егорович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07" r="7296"/>
          <a:stretch/>
        </p:blipFill>
        <p:spPr bwMode="auto">
          <a:xfrm>
            <a:off x="356853" y="1124744"/>
            <a:ext cx="3957701" cy="51125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37581351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3" y="-99392"/>
            <a:ext cx="916834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04664"/>
            <a:ext cx="184731" cy="10064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118373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 Герои Великой Отечественной войны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83008" y="1210709"/>
            <a:ext cx="35056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 smtClean="0">
                <a:latin typeface="Arial" pitchFamily="34" charset="0"/>
                <a:cs typeface="Arial" pitchFamily="34" charset="0"/>
              </a:rPr>
              <a:t>Нешатаев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Петр Александрович</a:t>
            </a:r>
          </a:p>
          <a:p>
            <a:pPr algn="ctr"/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71182" y="3405267"/>
            <a:ext cx="43064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Уроженец с. Архангельского.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Лейтенант.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Умер  1988 г.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56" descr="Нешатаев Петр Александрович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293" r="12309"/>
          <a:stretch/>
        </p:blipFill>
        <p:spPr bwMode="auto">
          <a:xfrm>
            <a:off x="182750" y="874396"/>
            <a:ext cx="3813186" cy="56509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8222294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3" y="-156188"/>
            <a:ext cx="916834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04664"/>
            <a:ext cx="184731" cy="10064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118373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 Герои Великой Отечественной войны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83008" y="1210709"/>
            <a:ext cx="35056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Никулин</a:t>
            </a:r>
          </a:p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Григорий Александрович</a:t>
            </a:r>
          </a:p>
          <a:p>
            <a:pPr algn="ctr"/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71182" y="3405267"/>
            <a:ext cx="43064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Уроженец с. Архангельского.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Ст. сержант.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Умер 1982 г.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54" descr="Никулин Григорий Александрович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988"/>
          <a:stretch/>
        </p:blipFill>
        <p:spPr bwMode="auto">
          <a:xfrm>
            <a:off x="208154" y="991251"/>
            <a:ext cx="4399850" cy="51743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19326690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6188"/>
            <a:ext cx="9168341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0" y="404664"/>
            <a:ext cx="184731" cy="10064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118373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 Герои Великой Отечественной войны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83008" y="1210709"/>
            <a:ext cx="35056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Никулин </a:t>
            </a:r>
          </a:p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Николай Егорович</a:t>
            </a:r>
          </a:p>
          <a:p>
            <a:pPr algn="ctr"/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71182" y="3405267"/>
            <a:ext cx="43064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Уроженец с. Архангельского.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Ст. сержант.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52" descr="Никулин Николай Егорович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335" r="9556"/>
          <a:stretch/>
        </p:blipFill>
        <p:spPr bwMode="auto">
          <a:xfrm>
            <a:off x="414068" y="879081"/>
            <a:ext cx="4117638" cy="55742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1829077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3" y="-99392"/>
            <a:ext cx="916834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04664"/>
            <a:ext cx="184731" cy="10064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118373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 Герои Великой Отечественной войны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83008" y="1210709"/>
            <a:ext cx="35056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Савельев </a:t>
            </a:r>
          </a:p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Андрей Александрович</a:t>
            </a:r>
          </a:p>
          <a:p>
            <a:pPr algn="ctr"/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71182" y="3405267"/>
            <a:ext cx="44779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Уроженец с. Архангельского.</a:t>
            </a:r>
          </a:p>
          <a:p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Гв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. сержант.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48" descr="Савельев Андрей Александрович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51" r="4154"/>
          <a:stretch/>
        </p:blipFill>
        <p:spPr bwMode="auto">
          <a:xfrm>
            <a:off x="323528" y="982469"/>
            <a:ext cx="4373841" cy="51828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42190315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3" y="-99392"/>
            <a:ext cx="916834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04664"/>
            <a:ext cx="184731" cy="10064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118373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 Герои Великой Отечественной войны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83008" y="1210709"/>
            <a:ext cx="35056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Савельев </a:t>
            </a:r>
          </a:p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Василий Александрович</a:t>
            </a:r>
          </a:p>
          <a:p>
            <a:pPr algn="ctr"/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43175" y="3272812"/>
            <a:ext cx="44779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Уроженец с. Архангельского.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44" descr="https://usva-derevni.ru/upload/pages/246/img_16173129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41506"/>
            <a:ext cx="3944646" cy="55558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31917450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3" y="-23733"/>
            <a:ext cx="916834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04664"/>
            <a:ext cx="184731" cy="10064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118373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 Герои Великой Отечественной войны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76056" y="1536636"/>
            <a:ext cx="35056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Савельев </a:t>
            </a:r>
          </a:p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Василий Михайлович</a:t>
            </a:r>
          </a:p>
          <a:p>
            <a:pPr algn="ctr"/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71182" y="3405267"/>
            <a:ext cx="42214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Уроженец с. Архангельского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Рядовой.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Умер 27 ноября 1994 г.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42" descr="Савельев Василий Михайлович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31" y="1159976"/>
            <a:ext cx="4603293" cy="51435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32177224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68341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4896544" cy="6555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076057" y="2132856"/>
            <a:ext cx="42484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Arial" pitchFamily="34" charset="0"/>
                <a:cs typeface="Arial" pitchFamily="34" charset="0"/>
              </a:rPr>
              <a:t>Книга Памяти</a:t>
            </a:r>
          </a:p>
          <a:p>
            <a:r>
              <a:rPr lang="ru-RU" sz="2800" dirty="0" smtClean="0">
                <a:latin typeface="Arial" pitchFamily="34" charset="0"/>
                <a:cs typeface="Arial" pitchFamily="34" charset="0"/>
              </a:rPr>
              <a:t>Коми-Пермяцкого округа. т.2. – Кудымкар, </a:t>
            </a:r>
          </a:p>
          <a:p>
            <a:r>
              <a:rPr lang="ru-RU" sz="2800" dirty="0" smtClean="0">
                <a:latin typeface="Arial" pitchFamily="34" charset="0"/>
                <a:cs typeface="Arial" pitchFamily="34" charset="0"/>
              </a:rPr>
              <a:t>Коми-</a:t>
            </a:r>
            <a:r>
              <a:rPr lang="ru-RU" sz="2800" dirty="0" err="1" smtClean="0">
                <a:latin typeface="Arial" pitchFamily="34" charset="0"/>
                <a:cs typeface="Arial" pitchFamily="34" charset="0"/>
              </a:rPr>
              <a:t>Перм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. кн. изд-во, 2005. - 640 с.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172498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3" y="-99392"/>
            <a:ext cx="916834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04664"/>
            <a:ext cx="184731" cy="10064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118373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 Герои Великой Отечественной войны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83008" y="1210709"/>
            <a:ext cx="35056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Савельев </a:t>
            </a:r>
          </a:p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Сергей Дмитриевич</a:t>
            </a:r>
          </a:p>
          <a:p>
            <a:pPr algn="ctr"/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71182" y="3405267"/>
            <a:ext cx="43064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Уроженец с. Архангельского.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Рядовой.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Умер 26 февраля 1972 г.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40" descr="Савельев Иван Петрович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24" y="908720"/>
            <a:ext cx="4769637" cy="53294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4565316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3" y="-99392"/>
            <a:ext cx="916834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04664"/>
            <a:ext cx="184731" cy="10064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118373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 Герои Великой Отечественной войны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83008" y="1210709"/>
            <a:ext cx="35056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Савельев </a:t>
            </a:r>
          </a:p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Михаил Гаврилович</a:t>
            </a:r>
          </a:p>
          <a:p>
            <a:pPr algn="ctr"/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71182" y="3405267"/>
            <a:ext cx="44779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Уроженец с. Архангельского.</a:t>
            </a:r>
          </a:p>
          <a:p>
            <a:r>
              <a:rPr lang="ru-RU" sz="2400" dirty="0">
                <a:latin typeface="Arial" pitchFamily="34" charset="0"/>
                <a:cs typeface="Arial" pitchFamily="34" charset="0"/>
              </a:rPr>
              <a:t>С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ержант.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38" descr="Савельев Михаил Гаврилович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877" r="9755"/>
          <a:stretch/>
        </p:blipFill>
        <p:spPr bwMode="auto">
          <a:xfrm>
            <a:off x="234062" y="935729"/>
            <a:ext cx="4265930" cy="55836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12885217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3" y="-23733"/>
            <a:ext cx="916834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04664"/>
            <a:ext cx="184731" cy="10064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118373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 Герои Великой Отечественной войны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83008" y="1210709"/>
            <a:ext cx="35056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Савельев </a:t>
            </a:r>
          </a:p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Николай Гаврилович</a:t>
            </a:r>
          </a:p>
          <a:p>
            <a:pPr algn="ctr"/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71182" y="3405267"/>
            <a:ext cx="43064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Уроженец с. Архангельского.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Сержант.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Умер в 1993 г.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36" descr="Савельев Николай Гаврилович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90540"/>
            <a:ext cx="4322156" cy="48294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19191867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3" y="-99392"/>
            <a:ext cx="916834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04664"/>
            <a:ext cx="184731" cy="10064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118373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 Герои Великой Отечественной войны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83008" y="1210709"/>
            <a:ext cx="35056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Савельев </a:t>
            </a:r>
          </a:p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Сергей Дмитриевич</a:t>
            </a:r>
          </a:p>
          <a:p>
            <a:pPr algn="ctr"/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71182" y="3405267"/>
            <a:ext cx="44779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Уроженец с. Архангельского.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Рядовой.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Умер 10 августа 1980 г.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34" descr="Савельев Сергей Дмитриевич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555" r="10017"/>
          <a:stretch/>
        </p:blipFill>
        <p:spPr bwMode="auto">
          <a:xfrm>
            <a:off x="457200" y="954404"/>
            <a:ext cx="3622336" cy="52275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28942382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6188"/>
            <a:ext cx="916834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04664"/>
            <a:ext cx="184731" cy="10064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118373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 Герои Великой Отечественной войны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83008" y="1210709"/>
            <a:ext cx="35056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Селин </a:t>
            </a:r>
          </a:p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Александр Трофимович</a:t>
            </a:r>
          </a:p>
          <a:p>
            <a:pPr algn="ctr"/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71182" y="3405267"/>
            <a:ext cx="43064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Уроженец с. Архангельского.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Санинструктор.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Умер 27 ноября 2008 г.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32" descr="Селин Александр Трофимович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18" r="3282"/>
          <a:stretch/>
        </p:blipFill>
        <p:spPr bwMode="auto">
          <a:xfrm>
            <a:off x="204187" y="992672"/>
            <a:ext cx="4547703" cy="53886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8705654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485" y="0"/>
            <a:ext cx="916834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04664"/>
            <a:ext cx="184731" cy="10064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118373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 Герои Великой Отечественной войны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83008" y="1210709"/>
            <a:ext cx="35056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Селин  </a:t>
            </a:r>
          </a:p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Николай Степанович</a:t>
            </a:r>
          </a:p>
          <a:p>
            <a:pPr algn="ctr"/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71182" y="3405267"/>
            <a:ext cx="44779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Уроженец с. Архангельского.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Мл. лейтенант.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Умер 29.12. 2009г.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8" descr="Селин Николай Степанович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24" r="4093"/>
          <a:stretch/>
        </p:blipFill>
        <p:spPr bwMode="auto">
          <a:xfrm>
            <a:off x="117252" y="991719"/>
            <a:ext cx="4598763" cy="55026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925861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3" y="-99392"/>
            <a:ext cx="916834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04664"/>
            <a:ext cx="184731" cy="10064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118373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 Герои Великой Отечественной войны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48064" y="1210709"/>
            <a:ext cx="324063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Селин </a:t>
            </a:r>
          </a:p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Фрол Иванович</a:t>
            </a:r>
          </a:p>
          <a:p>
            <a:pPr algn="ctr"/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71182" y="3405267"/>
            <a:ext cx="43064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Уроженец с. Архангельского.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Красноармеец.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6" descr="Селин Фрол Иванович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27" y="901395"/>
            <a:ext cx="4710975" cy="52639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4211293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3" y="-99392"/>
            <a:ext cx="916834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04664"/>
            <a:ext cx="184731" cy="10064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118373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 Герои Великой Отечественной войны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16016" y="1197383"/>
            <a:ext cx="35056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Тарасова </a:t>
            </a:r>
          </a:p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Анна Даниловна</a:t>
            </a:r>
          </a:p>
          <a:p>
            <a:pPr algn="ctr"/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29457" y="3128487"/>
            <a:ext cx="427149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Уроженка с. Архангельского.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Фельдшер.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После войны проживала 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в Менделеево, 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затем в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Платошино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4" descr="Тарасова Анна Даниловна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098" r="7720"/>
          <a:stretch/>
        </p:blipFill>
        <p:spPr bwMode="auto">
          <a:xfrm>
            <a:off x="184731" y="1061350"/>
            <a:ext cx="4045887" cy="53071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7669708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8341" cy="6937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04664"/>
            <a:ext cx="184731" cy="10064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115616" y="156969"/>
            <a:ext cx="74116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 Участники Афганской  войны,</a:t>
            </a:r>
          </a:p>
          <a:p>
            <a:pPr algn="ctr"/>
            <a:r>
              <a:rPr lang="ru-RU" sz="3600" b="1" dirty="0" smtClean="0">
                <a:latin typeface="Arial" pitchFamily="34" charset="0"/>
                <a:cs typeface="Arial" pitchFamily="34" charset="0"/>
              </a:rPr>
              <a:t>1979-1989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08104" y="1556792"/>
            <a:ext cx="32044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Власов Виктор Георгиевич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76056" y="3501008"/>
            <a:ext cx="77768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Родился в 1964 году. 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Уроженец 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с. Архангельского.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Служил с 1983 по 1985 гг.</a:t>
            </a:r>
          </a:p>
          <a:p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58" y="1628799"/>
            <a:ext cx="4887097" cy="39651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5574041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8341" cy="6937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04664"/>
            <a:ext cx="184731" cy="10064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115616" y="156969"/>
            <a:ext cx="74116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 Участники Афганской  войны,</a:t>
            </a:r>
          </a:p>
          <a:p>
            <a:pPr algn="ctr"/>
            <a:r>
              <a:rPr lang="ru-RU" sz="3600" b="1" dirty="0" smtClean="0">
                <a:latin typeface="Arial" pitchFamily="34" charset="0"/>
                <a:cs typeface="Arial" pitchFamily="34" charset="0"/>
              </a:rPr>
              <a:t>1979-1989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20072" y="1370656"/>
            <a:ext cx="32044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Савельев Михаил Николаевич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76056" y="3501008"/>
            <a:ext cx="77768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Родился в 1962 году. 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Уроженец 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д. Калинино.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Служил с 1981 по 1983 гг.</a:t>
            </a:r>
          </a:p>
          <a:p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70102"/>
            <a:ext cx="3888432" cy="53694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33920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6834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986"/>
          <a:stretch/>
        </p:blipFill>
        <p:spPr>
          <a:xfrm>
            <a:off x="899592" y="1340769"/>
            <a:ext cx="6812424" cy="5399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2876" y="99789"/>
            <a:ext cx="91111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Arial" pitchFamily="34" charset="0"/>
                <a:cs typeface="Arial" pitchFamily="34" charset="0"/>
              </a:rPr>
              <a:t>Электронная книга памяти </a:t>
            </a:r>
            <a:r>
              <a:rPr lang="ru-RU" sz="2800" dirty="0" err="1">
                <a:latin typeface="Arial" pitchFamily="34" charset="0"/>
                <a:cs typeface="Arial" pitchFamily="34" charset="0"/>
              </a:rPr>
              <a:t>Юсьвинского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 района. Ч.1. Не вернулись из боя / </a:t>
            </a:r>
            <a:r>
              <a:rPr lang="ru-RU" sz="2800" dirty="0" err="1">
                <a:latin typeface="Arial" pitchFamily="34" charset="0"/>
                <a:cs typeface="Arial" pitchFamily="34" charset="0"/>
              </a:rPr>
              <a:t>Юсьвинская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 библиотека. - 2010 г. - CDR.</a:t>
            </a:r>
          </a:p>
        </p:txBody>
      </p:sp>
    </p:spTree>
    <p:extLst>
      <p:ext uri="{BB962C8B-B14F-4D97-AF65-F5344CB8AC3E}">
        <p14:creationId xmlns="" xmlns:p14="http://schemas.microsoft.com/office/powerpoint/2010/main" val="8635254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8341" cy="6937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04664"/>
            <a:ext cx="184731" cy="10064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115616" y="156969"/>
            <a:ext cx="74116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 Участники Афганской  войны,</a:t>
            </a:r>
          </a:p>
          <a:p>
            <a:pPr algn="ctr"/>
            <a:r>
              <a:rPr lang="ru-RU" sz="3600" b="1" dirty="0" smtClean="0">
                <a:latin typeface="Arial" pitchFamily="34" charset="0"/>
                <a:cs typeface="Arial" pitchFamily="34" charset="0"/>
              </a:rPr>
              <a:t>1979-1989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83850" y="1370656"/>
            <a:ext cx="360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Якимов Александр Александрович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76056" y="3501008"/>
            <a:ext cx="77768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Родился в 1966 году. 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Уроженец д. Соболево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Купросского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с/с.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Служил с 1984 по 1987 гг.</a:t>
            </a:r>
          </a:p>
          <a:p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438" t="2972" r="4724" b="3323"/>
          <a:stretch/>
        </p:blipFill>
        <p:spPr bwMode="auto">
          <a:xfrm>
            <a:off x="323528" y="1331939"/>
            <a:ext cx="4011579" cy="55005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7251034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944" y="5680"/>
            <a:ext cx="9168341" cy="6937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04664"/>
            <a:ext cx="184731" cy="10064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84731" y="122446"/>
            <a:ext cx="8851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 Герои Чеченской войны, 1994-2002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20072" y="1556792"/>
            <a:ext cx="32044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Власов Сергей</a:t>
            </a:r>
          </a:p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Вячеславович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24139" y="3492366"/>
            <a:ext cx="77768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Уроженец с. Архангельское. 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Герой России.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Подполковник.</a:t>
            </a:r>
          </a:p>
          <a:p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31" y="980728"/>
            <a:ext cx="4561643" cy="566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8380070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944" y="5680"/>
            <a:ext cx="9168341" cy="6937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04664"/>
            <a:ext cx="184731" cy="10064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84731" y="122446"/>
            <a:ext cx="8851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 Герои Чеченской войны, 1994-2002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20072" y="1556792"/>
            <a:ext cx="32044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Маленьких Валерий Васильевич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24139" y="3492366"/>
            <a:ext cx="442838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Уроженец д.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Якино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Купросского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с/с. 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Мл. сержант.</a:t>
            </a:r>
          </a:p>
          <a:p>
            <a:r>
              <a:rPr lang="ru-RU" sz="2400" dirty="0">
                <a:latin typeface="Arial" pitchFamily="34" charset="0"/>
                <a:cs typeface="Arial" pitchFamily="34" charset="0"/>
              </a:rPr>
              <a:t>Погиб 1 января 1995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года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в г.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Грозном.</a:t>
            </a:r>
          </a:p>
          <a:p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Награждён Орденом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 Мужества - посмертно.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8" name="Picture 4" descr="D:\Documents\Documents (3)\ЧЕЧНЯ -орден мужества. чечня\маленьких валерий васильевич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12964"/>
            <a:ext cx="4104456" cy="5943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284243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944" y="5680"/>
            <a:ext cx="9168341" cy="6937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04664"/>
            <a:ext cx="184731" cy="10064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84731" y="122446"/>
            <a:ext cx="8851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 Герои Чеченской войны, 1994-2002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20072" y="1556792"/>
            <a:ext cx="32044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Макаров Дмитрий Викторович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24139" y="3492366"/>
            <a:ext cx="44283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Уроженец п. Пожва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Служил в Пермском ОМОНе.</a:t>
            </a:r>
          </a:p>
          <a:p>
            <a:r>
              <a:rPr lang="ru-RU" sz="2400" dirty="0">
                <a:latin typeface="Arial" pitchFamily="34" charset="0"/>
                <a:cs typeface="Arial" pitchFamily="34" charset="0"/>
              </a:rPr>
              <a:t>Погиб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29 марта 2000 года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в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нас. пункте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Центорой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Награждён орденом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 Мужества - посмертно.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4" name="Picture 2" descr="D:\Documents\Documents (3)\ЧЕЧНЯ -орден мужества. чечня\макаров дмитрий викторович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46" y="908720"/>
            <a:ext cx="4412594" cy="5710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056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944" y="5680"/>
            <a:ext cx="9168341" cy="6937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04664"/>
            <a:ext cx="184731" cy="10064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84731" y="122446"/>
            <a:ext cx="8851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 Герои Чеченской войны, 1994-2002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20072" y="1556792"/>
            <a:ext cx="32044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Симонов Валентин Дмитриевич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24139" y="3492366"/>
            <a:ext cx="442838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Уроженец п. Пожва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Майор, служил в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Березниковском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ОМОНе.</a:t>
            </a:r>
          </a:p>
          <a:p>
            <a:r>
              <a:rPr lang="ru-RU" sz="2400" dirty="0">
                <a:latin typeface="Arial" pitchFamily="34" charset="0"/>
                <a:cs typeface="Arial" pitchFamily="34" charset="0"/>
              </a:rPr>
              <a:t>Погиб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29 марта 2000 года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в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нас. пункте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Центорой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Награждён орденом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 Мужества - посмертно.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2" name="Picture 2" descr="D:\Documents\Documents (3)\ЧЕЧНЯ -орден мужества. чечня\симонов валентин дмитриевич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49" y="768777"/>
            <a:ext cx="4559542" cy="5900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763351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944" y="5680"/>
            <a:ext cx="9168341" cy="6937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04664"/>
            <a:ext cx="184731" cy="10064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84731" y="122446"/>
            <a:ext cx="8851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 Герои Чеченской войны, 1994-2002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20072" y="1556792"/>
            <a:ext cx="32044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Тарасов Эдуард Иванович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24139" y="3492366"/>
            <a:ext cx="442838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Уроженец д.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Филиппово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Мелюхинского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с/с.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Ст. сержант милиции.</a:t>
            </a:r>
          </a:p>
          <a:p>
            <a:r>
              <a:rPr lang="ru-RU" sz="2400" dirty="0">
                <a:latin typeface="Arial" pitchFamily="34" charset="0"/>
                <a:cs typeface="Arial" pitchFamily="34" charset="0"/>
              </a:rPr>
              <a:t>Погиб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30 марта 2000 года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в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нас. пункте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Джаней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-Ведено.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Награждён орденом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 Мужества - посмертно.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38" name="Picture 2" descr="D:\Documents\Documents (3)\ЧЕЧНЯ -орден мужества. чечня\тарасов эдуард иванович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07" y="908719"/>
            <a:ext cx="4451405" cy="5760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5241109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944" y="5680"/>
            <a:ext cx="9168341" cy="6937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04664"/>
            <a:ext cx="184731" cy="10064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588743" y="122446"/>
            <a:ext cx="4315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 Герои СВО, 2022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69962" y="699954"/>
            <a:ext cx="36724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 smtClean="0">
                <a:latin typeface="Arial" pitchFamily="34" charset="0"/>
                <a:cs typeface="Arial" pitchFamily="34" charset="0"/>
              </a:rPr>
              <a:t>Боталов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Александр</a:t>
            </a:r>
          </a:p>
          <a:p>
            <a:pPr algn="ctr"/>
            <a:r>
              <a:rPr 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Александрович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08104" y="2287456"/>
            <a:ext cx="345638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Уроженец д.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Рудаково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Антипинского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с/с. 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 Окончил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Юсьвинскую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среднюю школу и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Коми- пермяцкий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Политехнический техникум.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Погиб в марте 2022 года.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Награжден орденом Мужества – посмертно.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4731" y="1484784"/>
            <a:ext cx="5240093" cy="450226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847316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944" y="5680"/>
            <a:ext cx="9168341" cy="6937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04664"/>
            <a:ext cx="184731" cy="10064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588743" y="122446"/>
            <a:ext cx="4315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 Герои СВО, 2022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01770" y="798892"/>
            <a:ext cx="32044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Мальцев Дмитрий</a:t>
            </a:r>
          </a:p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Иванович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24139" y="3492366"/>
            <a:ext cx="406834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Уроженец с.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Доег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Окончил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Юсьвинскую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среднюю школу и поступил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 в Пермскую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медакадемию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Погиб 7 июля 2022 года.</a:t>
            </a:r>
          </a:p>
          <a:p>
            <a:r>
              <a:rPr lang="ru-RU" sz="2400" dirty="0">
                <a:latin typeface="Arial" pitchFamily="34" charset="0"/>
                <a:cs typeface="Arial" pitchFamily="34" charset="0"/>
              </a:rPr>
              <a:t>Награжден орденом 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Мужества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– посмертно.</a:t>
            </a:r>
          </a:p>
          <a:p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17" t="2905" r="-517" b="9464"/>
          <a:stretch/>
        </p:blipFill>
        <p:spPr bwMode="auto">
          <a:xfrm>
            <a:off x="60339" y="881808"/>
            <a:ext cx="4583669" cy="535550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11386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" y="0"/>
            <a:ext cx="9168341" cy="6937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04664"/>
            <a:ext cx="184731" cy="10064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000034" y="139384"/>
            <a:ext cx="7287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#</a:t>
            </a:r>
            <a:r>
              <a:rPr lang="ru-RU" sz="3600" b="1" dirty="0" err="1" smtClean="0">
                <a:latin typeface="Arial" pitchFamily="34" charset="0"/>
                <a:cs typeface="Arial" pitchFamily="34" charset="0"/>
              </a:rPr>
              <a:t>Мывместе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#</a:t>
            </a:r>
            <a:r>
              <a:rPr lang="ru-RU" sz="3600" b="1" dirty="0" err="1" smtClean="0">
                <a:latin typeface="Arial" pitchFamily="34" charset="0"/>
                <a:cs typeface="Arial" pitchFamily="34" charset="0"/>
              </a:rPr>
              <a:t>Носки_землякам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99" y="831017"/>
            <a:ext cx="8738215" cy="513500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2207545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" y="0"/>
            <a:ext cx="9168341" cy="6937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04664"/>
            <a:ext cx="184731" cy="10064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000034" y="139384"/>
            <a:ext cx="7287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#</a:t>
            </a:r>
            <a:r>
              <a:rPr lang="ru-RU" sz="3600" b="1" dirty="0" err="1" smtClean="0">
                <a:latin typeface="Arial" pitchFamily="34" charset="0"/>
                <a:cs typeface="Arial" pitchFamily="34" charset="0"/>
              </a:rPr>
              <a:t>Мывместе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#</a:t>
            </a:r>
            <a:r>
              <a:rPr lang="ru-RU" sz="3600" b="1" dirty="0" err="1" smtClean="0">
                <a:latin typeface="Arial" pitchFamily="34" charset="0"/>
                <a:cs typeface="Arial" pitchFamily="34" charset="0"/>
              </a:rPr>
              <a:t>Носки_землякам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974915"/>
            <a:ext cx="7704856" cy="577864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33180432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6834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1" y="1053896"/>
            <a:ext cx="8229450" cy="5761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0" y="33728"/>
            <a:ext cx="893161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dirty="0" smtClean="0">
                <a:latin typeface="Arial" pitchFamily="34" charset="0"/>
                <a:cs typeface="Arial" pitchFamily="34" charset="0"/>
              </a:rPr>
              <a:t>Народная энциклопедия деревень </a:t>
            </a:r>
            <a:r>
              <a:rPr lang="ru-RU" sz="2600" dirty="0" err="1" smtClean="0">
                <a:latin typeface="Arial" pitchFamily="34" charset="0"/>
                <a:cs typeface="Arial" pitchFamily="34" charset="0"/>
              </a:rPr>
              <a:t>Юсьвинского</a:t>
            </a:r>
            <a:r>
              <a:rPr lang="ru-RU" sz="2600" dirty="0" smtClean="0">
                <a:latin typeface="Arial" pitchFamily="34" charset="0"/>
                <a:cs typeface="Arial" pitchFamily="34" charset="0"/>
              </a:rPr>
              <a:t> района</a:t>
            </a:r>
          </a:p>
          <a:p>
            <a:pPr algn="ctr"/>
            <a:r>
              <a:rPr lang="en-US" sz="2600" dirty="0">
                <a:latin typeface="Arial" pitchFamily="34" charset="0"/>
                <a:cs typeface="Arial" pitchFamily="34" charset="0"/>
              </a:rPr>
              <a:t>https://usva-derevni.ru/</a:t>
            </a:r>
            <a:endParaRPr lang="ru-RU" sz="2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91185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" y="0"/>
            <a:ext cx="9168341" cy="6937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04664"/>
            <a:ext cx="184731" cy="10064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000034" y="139384"/>
            <a:ext cx="7287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#</a:t>
            </a:r>
            <a:r>
              <a:rPr lang="ru-RU" sz="3600" b="1" dirty="0" err="1" smtClean="0">
                <a:latin typeface="Arial" pitchFamily="34" charset="0"/>
                <a:cs typeface="Arial" pitchFamily="34" charset="0"/>
              </a:rPr>
              <a:t>Мывместе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#</a:t>
            </a:r>
            <a:r>
              <a:rPr lang="ru-RU" sz="3600" b="1" dirty="0" err="1" smtClean="0">
                <a:latin typeface="Arial" pitchFamily="34" charset="0"/>
                <a:cs typeface="Arial" pitchFamily="34" charset="0"/>
              </a:rPr>
              <a:t>Носки_землякам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974915"/>
            <a:ext cx="7704856" cy="577864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35093347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" y="0"/>
            <a:ext cx="9168341" cy="6937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04664"/>
            <a:ext cx="184731" cy="10064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000034" y="139384"/>
            <a:ext cx="7287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#</a:t>
            </a:r>
            <a:r>
              <a:rPr lang="ru-RU" sz="3600" b="1" dirty="0" err="1" smtClean="0">
                <a:latin typeface="Arial" pitchFamily="34" charset="0"/>
                <a:cs typeface="Arial" pitchFamily="34" charset="0"/>
              </a:rPr>
              <a:t>Мывместе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#</a:t>
            </a:r>
            <a:r>
              <a:rPr lang="ru-RU" sz="3600" b="1" dirty="0" err="1" smtClean="0">
                <a:latin typeface="Arial" pitchFamily="34" charset="0"/>
                <a:cs typeface="Arial" pitchFamily="34" charset="0"/>
              </a:rPr>
              <a:t>Носки_землякам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25" y="974915"/>
            <a:ext cx="7704856" cy="577864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34690835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" y="0"/>
            <a:ext cx="9168341" cy="6937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04664"/>
            <a:ext cx="184731" cy="10064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000034" y="139384"/>
            <a:ext cx="7287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#</a:t>
            </a:r>
            <a:r>
              <a:rPr lang="ru-RU" sz="3600" b="1" dirty="0" err="1" smtClean="0">
                <a:latin typeface="Arial" pitchFamily="34" charset="0"/>
                <a:cs typeface="Arial" pitchFamily="34" charset="0"/>
              </a:rPr>
              <a:t>Мывместе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#</a:t>
            </a:r>
            <a:r>
              <a:rPr lang="ru-RU" sz="3600" b="1" dirty="0" err="1" smtClean="0">
                <a:latin typeface="Arial" pitchFamily="34" charset="0"/>
                <a:cs typeface="Arial" pitchFamily="34" charset="0"/>
              </a:rPr>
              <a:t>Носки_землякам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25" y="1181427"/>
            <a:ext cx="7704856" cy="536561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234349078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" y="0"/>
            <a:ext cx="9168341" cy="6937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04664"/>
            <a:ext cx="184731" cy="10064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11" y="713899"/>
            <a:ext cx="7946276" cy="49473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9591843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41" y="0"/>
            <a:ext cx="916834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07504" y="116632"/>
            <a:ext cx="9000093" cy="103412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ТРИ СТРОЧКИ В КНИГЕ ПАМЯТИ…</a:t>
            </a:r>
          </a:p>
          <a:p>
            <a:endParaRPr lang="ru-RU" b="1" dirty="0"/>
          </a:p>
          <a:p>
            <a:r>
              <a:rPr lang="ru-RU" b="1" dirty="0" smtClean="0"/>
              <a:t>КРИВОЩЕКОВ </a:t>
            </a:r>
            <a:r>
              <a:rPr lang="ru-RU" b="1" dirty="0"/>
              <a:t>Алексей Федорович</a:t>
            </a:r>
            <a:r>
              <a:rPr lang="ru-RU" dirty="0"/>
              <a:t>,  1924, с. </a:t>
            </a:r>
            <a:r>
              <a:rPr lang="ru-RU" dirty="0" smtClean="0"/>
              <a:t>Архангельского </a:t>
            </a:r>
            <a:r>
              <a:rPr lang="ru-RU" dirty="0"/>
              <a:t>Юсьвинского р-на. </a:t>
            </a:r>
            <a:endParaRPr lang="ru-RU" dirty="0" smtClean="0"/>
          </a:p>
          <a:p>
            <a:r>
              <a:rPr lang="ru-RU" dirty="0" smtClean="0"/>
              <a:t>Судьба неизвестна. </a:t>
            </a:r>
          </a:p>
          <a:p>
            <a:r>
              <a:rPr lang="ru-RU" b="1" dirty="0" smtClean="0"/>
              <a:t>НЕШАТАЕВ </a:t>
            </a:r>
            <a:r>
              <a:rPr lang="ru-RU" b="1" dirty="0"/>
              <a:t>Василий Иванович</a:t>
            </a:r>
            <a:r>
              <a:rPr lang="ru-RU" dirty="0"/>
              <a:t>, с. </a:t>
            </a:r>
            <a:r>
              <a:rPr lang="ru-RU" dirty="0" smtClean="0"/>
              <a:t>Архангельского </a:t>
            </a:r>
            <a:r>
              <a:rPr lang="ru-RU" dirty="0"/>
              <a:t>Юсьвинского р-на. Лейтенант, </a:t>
            </a:r>
            <a:endParaRPr lang="ru-RU" dirty="0" smtClean="0"/>
          </a:p>
          <a:p>
            <a:r>
              <a:rPr lang="ru-RU" dirty="0" smtClean="0"/>
              <a:t>ком-р </a:t>
            </a:r>
            <a:r>
              <a:rPr lang="ru-RU" dirty="0"/>
              <a:t>взвода 254-го стр. полка  91-й стр. див. Пропал без вести в дек. 1941</a:t>
            </a:r>
            <a:r>
              <a:rPr lang="ru-RU" dirty="0" smtClean="0"/>
              <a:t>.</a:t>
            </a:r>
          </a:p>
          <a:p>
            <a:r>
              <a:rPr lang="ru-RU" b="1" dirty="0" smtClean="0"/>
              <a:t>НЕШАТАЕВ </a:t>
            </a:r>
            <a:r>
              <a:rPr lang="ru-RU" b="1" dirty="0"/>
              <a:t>Федор Константинович</a:t>
            </a:r>
            <a:r>
              <a:rPr lang="ru-RU" dirty="0"/>
              <a:t>, с. </a:t>
            </a:r>
            <a:r>
              <a:rPr lang="ru-RU" dirty="0" smtClean="0"/>
              <a:t>Архангельского </a:t>
            </a:r>
            <a:r>
              <a:rPr lang="ru-RU" dirty="0"/>
              <a:t>Юсьвинского р-на. Рядовой. </a:t>
            </a:r>
            <a:endParaRPr lang="ru-RU" dirty="0" smtClean="0"/>
          </a:p>
          <a:p>
            <a:r>
              <a:rPr lang="ru-RU" dirty="0" smtClean="0"/>
              <a:t>Судьба </a:t>
            </a:r>
            <a:r>
              <a:rPr lang="ru-RU" dirty="0"/>
              <a:t>неизвестна</a:t>
            </a:r>
            <a:r>
              <a:rPr lang="ru-RU" dirty="0" smtClean="0"/>
              <a:t>.</a:t>
            </a:r>
          </a:p>
          <a:p>
            <a:r>
              <a:rPr lang="ru-RU" b="1" dirty="0" smtClean="0"/>
              <a:t>САВЕЛЬЕВ </a:t>
            </a:r>
            <a:r>
              <a:rPr lang="ru-RU" b="1" dirty="0"/>
              <a:t>Николай Никитьевич</a:t>
            </a:r>
            <a:r>
              <a:rPr lang="ru-RU" dirty="0"/>
              <a:t>, </a:t>
            </a:r>
            <a:r>
              <a:rPr lang="ru-RU" dirty="0" err="1" smtClean="0"/>
              <a:t>с.Архангельского</a:t>
            </a:r>
            <a:r>
              <a:rPr lang="ru-RU" dirty="0" smtClean="0"/>
              <a:t> </a:t>
            </a:r>
            <a:r>
              <a:rPr lang="ru-RU" dirty="0"/>
              <a:t>Юсьвинского р-на. Судьба </a:t>
            </a:r>
            <a:r>
              <a:rPr lang="ru-RU" dirty="0" smtClean="0"/>
              <a:t>неизвестна.</a:t>
            </a:r>
          </a:p>
          <a:p>
            <a:r>
              <a:rPr lang="ru-RU" dirty="0" smtClean="0"/>
              <a:t> </a:t>
            </a:r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 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1951192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" y="0"/>
            <a:ext cx="9168341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04664"/>
            <a:ext cx="184731" cy="10064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775438" y="221784"/>
            <a:ext cx="72375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 smtClean="0">
                <a:latin typeface="Arial" pitchFamily="34" charset="0"/>
                <a:cs typeface="Arial" pitchFamily="34" charset="0"/>
              </a:rPr>
              <a:t>Нешатаев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Федор Устинович</a:t>
            </a:r>
          </a:p>
          <a:p>
            <a:pPr algn="ctr"/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44008" y="2987485"/>
            <a:ext cx="43129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Уроженец с. Архангельского.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/>
              <a:t>Пропал без вести в 1944 году.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 descr="Нешатаев Федор Устинович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480" r="7973"/>
          <a:stretch/>
        </p:blipFill>
        <p:spPr bwMode="auto">
          <a:xfrm>
            <a:off x="289744" y="824788"/>
            <a:ext cx="4210248" cy="58406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</p:spTree>
    <p:extLst>
      <p:ext uri="{BB962C8B-B14F-4D97-AF65-F5344CB8AC3E}">
        <p14:creationId xmlns="" xmlns:p14="http://schemas.microsoft.com/office/powerpoint/2010/main" val="31094360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41" y="0"/>
            <a:ext cx="916834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04664"/>
            <a:ext cx="184731" cy="10064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250022"/>
            <a:ext cx="72268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Баяндин Иван Тимофеевич</a:t>
            </a:r>
          </a:p>
          <a:p>
            <a:pPr algn="ctr"/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96136" y="1704458"/>
            <a:ext cx="2890663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Уроженец 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с. Архангельского. 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Рядовой.</a:t>
            </a:r>
          </a:p>
          <a:p>
            <a:r>
              <a:rPr lang="ru-RU" sz="2400" dirty="0" smtClean="0"/>
              <a:t>Пропал </a:t>
            </a:r>
            <a:r>
              <a:rPr lang="ru-RU" sz="2400" dirty="0"/>
              <a:t>без вести </a:t>
            </a:r>
            <a:endParaRPr lang="ru-RU" sz="2400" dirty="0" smtClean="0"/>
          </a:p>
          <a:p>
            <a:r>
              <a:rPr lang="ru-RU" sz="2400" dirty="0" smtClean="0"/>
              <a:t>в </a:t>
            </a:r>
            <a:r>
              <a:rPr lang="ru-RU" sz="2400" dirty="0"/>
              <a:t>февр. 1943г.</a:t>
            </a:r>
          </a:p>
          <a:p>
            <a:endParaRPr lang="ru-RU" sz="2400" dirty="0"/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 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 descr="Баяндин Иван Тимофеевич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36" y="912010"/>
            <a:ext cx="5133744" cy="57362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</p:spTree>
    <p:extLst>
      <p:ext uri="{BB962C8B-B14F-4D97-AF65-F5344CB8AC3E}">
        <p14:creationId xmlns="" xmlns:p14="http://schemas.microsoft.com/office/powerpoint/2010/main" val="25451794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41" y="0"/>
            <a:ext cx="916834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04664"/>
            <a:ext cx="184731" cy="10064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403648" y="125078"/>
            <a:ext cx="68459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Селин Пётр Тихонович</a:t>
            </a:r>
          </a:p>
          <a:p>
            <a:pPr algn="ctr"/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80112" y="2253621"/>
            <a:ext cx="28803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Уроженец 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с. Архангельского.</a:t>
            </a:r>
          </a:p>
          <a:p>
            <a:r>
              <a:rPr lang="ru-RU" sz="2400" dirty="0" smtClean="0"/>
              <a:t>Пропал </a:t>
            </a:r>
            <a:r>
              <a:rPr lang="ru-RU" sz="2400" dirty="0"/>
              <a:t>без вести </a:t>
            </a:r>
            <a:endParaRPr lang="ru-RU" sz="2400" dirty="0" smtClean="0"/>
          </a:p>
          <a:p>
            <a:r>
              <a:rPr lang="ru-RU" sz="2400" dirty="0" smtClean="0"/>
              <a:t>в </a:t>
            </a:r>
            <a:r>
              <a:rPr lang="ru-RU" sz="2400" dirty="0"/>
              <a:t>феврале 1942 </a:t>
            </a:r>
            <a:r>
              <a:rPr lang="ru-RU" sz="2400" dirty="0" smtClean="0"/>
              <a:t>г.</a:t>
            </a:r>
          </a:p>
          <a:p>
            <a:r>
              <a:rPr lang="ru-RU" sz="2400" dirty="0" smtClean="0"/>
              <a:t> 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8" descr="Селин Петр Тихонович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62" r="4414"/>
          <a:stretch/>
        </p:blipFill>
        <p:spPr bwMode="auto">
          <a:xfrm>
            <a:off x="414067" y="821018"/>
            <a:ext cx="4806005" cy="584834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</p:spTree>
    <p:extLst>
      <p:ext uri="{BB962C8B-B14F-4D97-AF65-F5344CB8AC3E}">
        <p14:creationId xmlns="" xmlns:p14="http://schemas.microsoft.com/office/powerpoint/2010/main" val="196864765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754</TotalTime>
  <Words>1125</Words>
  <Application>Microsoft Office PowerPoint</Application>
  <PresentationFormat>Экран (4:3)</PresentationFormat>
  <Paragraphs>1912</Paragraphs>
  <Slides>53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User</cp:lastModifiedBy>
  <cp:revision>89</cp:revision>
  <dcterms:created xsi:type="dcterms:W3CDTF">2022-11-28T10:31:19Z</dcterms:created>
  <dcterms:modified xsi:type="dcterms:W3CDTF">2023-04-20T08:19:40Z</dcterms:modified>
</cp:coreProperties>
</file>